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7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7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4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2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5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5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0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7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B77E3-0D5F-4AD1-ABFD-9405F1D1DDD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8E625-CA7A-4DE5-B6C4-E2F611DDC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/>
        </p:nvSpPr>
        <p:spPr bwMode="auto">
          <a:xfrm>
            <a:off x="1574800" y="6988175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000" kern="1200">
                <a:solidFill>
                  <a:schemeClr val="tx2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000" kern="1200">
                <a:solidFill>
                  <a:schemeClr val="tx2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000" kern="1200">
                <a:solidFill>
                  <a:schemeClr val="tx2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000" kern="1200">
                <a:solidFill>
                  <a:schemeClr val="tx2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000000"/>
                </a:solidFill>
              </a:rPr>
              <a:t>11/03/03</a:t>
            </a:r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89089" y="228600"/>
            <a:ext cx="6172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1600" dirty="0" smtClean="0"/>
              <a:t>In any process there are two kinds of indicators: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/>
              <a:t>Outcome indicators (result), or </a:t>
            </a:r>
            <a:r>
              <a:rPr lang="en-US" altLang="en-US" sz="1600" b="1" dirty="0" smtClean="0"/>
              <a:t>Y’s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/>
              <a:t>Input indicators or </a:t>
            </a:r>
            <a:r>
              <a:rPr lang="en-US" altLang="en-US" sz="1600" b="1" dirty="0" smtClean="0"/>
              <a:t>X’s</a:t>
            </a:r>
            <a:endParaRPr lang="en-US" alt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 smtClean="0"/>
              <a:t>Outcome Indicators: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/>
              <a:t>Are the measure used to determine the quality of the product or service provided to customers.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/>
              <a:t>Are “trailing” indicators (or the result of the process).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 smtClean="0"/>
              <a:t>Input Indicators: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/>
              <a:t>Are the upstream measures, taken at critical points in a process, for the assessment of the quality of the input to a process.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dirty="0" smtClean="0"/>
              <a:t>Can serve as early warning signs that something is will soon be wrong in the Outcome of the process (i.e. be a “leading” indicator).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709182" y="3605434"/>
            <a:ext cx="5784852" cy="2743202"/>
            <a:chOff x="516" y="3933"/>
            <a:chExt cx="3644" cy="1728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880" y="4484"/>
              <a:ext cx="762" cy="7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000">
                <a:solidFill>
                  <a:schemeClr val="tx2"/>
                </a:solidFill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621" y="4484"/>
              <a:ext cx="729" cy="7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000">
                <a:solidFill>
                  <a:schemeClr val="tx2"/>
                </a:solidFill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3160" y="4503"/>
              <a:ext cx="729" cy="7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000">
                <a:solidFill>
                  <a:schemeClr val="tx2"/>
                </a:solidFill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1350" y="4845"/>
              <a:ext cx="5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627" y="4663"/>
              <a:ext cx="116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148" y="4640"/>
              <a:ext cx="7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altLang="en-US" sz="1800">
                  <a:solidFill>
                    <a:srgbClr val="000000"/>
                  </a:solidFill>
                  <a:latin typeface="Arial" charset="0"/>
                </a:rPr>
                <a:t>ustomer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639" y="4640"/>
              <a:ext cx="6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altLang="en-US" sz="1800">
                  <a:solidFill>
                    <a:srgbClr val="000000"/>
                  </a:solidFill>
                  <a:latin typeface="Arial" charset="0"/>
                </a:rPr>
                <a:t>upplier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1947" y="4742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Arial" charset="0"/>
                </a:rPr>
                <a:t>P</a:t>
              </a:r>
              <a:r>
                <a:rPr lang="en-US" altLang="en-US" sz="1800">
                  <a:solidFill>
                    <a:srgbClr val="000000"/>
                  </a:solidFill>
                  <a:latin typeface="Arial" charset="0"/>
                </a:rPr>
                <a:t>rocess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415" y="4432"/>
              <a:ext cx="4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Arial" charset="0"/>
                </a:rPr>
                <a:t>I</a:t>
              </a:r>
              <a:r>
                <a:rPr lang="en-US" altLang="en-US" sz="1800">
                  <a:solidFill>
                    <a:srgbClr val="000000"/>
                  </a:solidFill>
                  <a:latin typeface="Arial" charset="0"/>
                </a:rPr>
                <a:t>nput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598" y="4449"/>
              <a:ext cx="5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Arial" charset="0"/>
                </a:rPr>
                <a:t>O</a:t>
              </a:r>
              <a:r>
                <a:rPr lang="en-US" altLang="en-US" sz="1800">
                  <a:solidFill>
                    <a:srgbClr val="000000"/>
                  </a:solidFill>
                  <a:latin typeface="Arial" charset="0"/>
                </a:rPr>
                <a:t>utput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516" y="3933"/>
              <a:ext cx="1106" cy="237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solidFill>
                    <a:srgbClr val="000000"/>
                  </a:solidFill>
                  <a:latin typeface="Arial" charset="0"/>
                </a:rPr>
                <a:t>Input Indicators</a:t>
              </a: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605" y="3937"/>
              <a:ext cx="1555" cy="237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solidFill>
                    <a:srgbClr val="000000"/>
                  </a:solidFill>
                  <a:latin typeface="Arial" charset="0"/>
                </a:rPr>
                <a:t>Outcome Indicators</a:t>
              </a: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1121" y="4287"/>
              <a:ext cx="331" cy="463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H="1">
              <a:off x="3036" y="4228"/>
              <a:ext cx="432" cy="515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1747" y="5430"/>
              <a:ext cx="10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Arial" charset="0"/>
                </a:rPr>
                <a:t>SIPOC Model</a:t>
              </a:r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2731" y="5217"/>
              <a:ext cx="498" cy="237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latin typeface="Arial" charset="0"/>
                </a:rPr>
                <a:t>CTQs</a:t>
              </a:r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H="1">
              <a:off x="3244" y="5257"/>
              <a:ext cx="127" cy="7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2630" y="4852"/>
              <a:ext cx="5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4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265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psabilla@gmail.com</dc:creator>
  <cp:lastModifiedBy>psabilla@gmail.com</cp:lastModifiedBy>
  <cp:revision>1</cp:revision>
  <dcterms:created xsi:type="dcterms:W3CDTF">2013-09-03T19:22:57Z</dcterms:created>
  <dcterms:modified xsi:type="dcterms:W3CDTF">2013-09-03T19:23:45Z</dcterms:modified>
</cp:coreProperties>
</file>