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69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D6042-6E8E-4EDC-A9D2-6B2D8FF1884B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21CD13-F44C-4334-AB03-A1889285BA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524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1CD13-F44C-4334-AB03-A1889285BAB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704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1CD13-F44C-4334-AB03-A1889285BAB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36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BC23D-82A6-4FEE-AE14-2395FF843A3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53EC-91A2-41CB-9390-ECD6367A5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81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BC23D-82A6-4FEE-AE14-2395FF843A3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53EC-91A2-41CB-9390-ECD6367A5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473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BC23D-82A6-4FEE-AE14-2395FF843A3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53EC-91A2-41CB-9390-ECD6367A5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14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BC23D-82A6-4FEE-AE14-2395FF843A3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53EC-91A2-41CB-9390-ECD6367A5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64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BC23D-82A6-4FEE-AE14-2395FF843A3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53EC-91A2-41CB-9390-ECD6367A5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893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BC23D-82A6-4FEE-AE14-2395FF843A3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53EC-91A2-41CB-9390-ECD6367A5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475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BC23D-82A6-4FEE-AE14-2395FF843A3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53EC-91A2-41CB-9390-ECD6367A5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90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BC23D-82A6-4FEE-AE14-2395FF843A3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53EC-91A2-41CB-9390-ECD6367A5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429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BC23D-82A6-4FEE-AE14-2395FF843A3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53EC-91A2-41CB-9390-ECD6367A5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212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BC23D-82A6-4FEE-AE14-2395FF843A3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53EC-91A2-41CB-9390-ECD6367A5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580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BC23D-82A6-4FEE-AE14-2395FF843A3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153EC-91A2-41CB-9390-ECD6367A5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7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www.opexlearning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BC23D-82A6-4FEE-AE14-2395FF843A32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153EC-91A2-41CB-9390-ECD6367A595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hlinkClick r:id="rId13"/>
            <a:extLst>
              <a:ext uri="{FF2B5EF4-FFF2-40B4-BE49-F238E27FC236}">
                <a16:creationId xmlns:a16="http://schemas.microsoft.com/office/drawing/2014/main" id="{5C9C18D1-63B8-49E9-B5CF-7B1F1E304CA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8153" y="6252401"/>
            <a:ext cx="1007647" cy="54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5032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95500" y="2819400"/>
            <a:ext cx="1295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076700" y="914400"/>
            <a:ext cx="1295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038600" y="241741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Root Causes</a:t>
            </a:r>
          </a:p>
        </p:txBody>
      </p:sp>
      <p:sp>
        <p:nvSpPr>
          <p:cNvPr id="7" name="Rectangle 6"/>
          <p:cNvSpPr/>
          <p:nvPr/>
        </p:nvSpPr>
        <p:spPr>
          <a:xfrm>
            <a:off x="4038600" y="2819400"/>
            <a:ext cx="1295400" cy="10738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076700" y="5029200"/>
            <a:ext cx="1295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30931" y="27328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Proposed Solutions</a:t>
            </a:r>
          </a:p>
        </p:txBody>
      </p:sp>
      <p:sp>
        <p:nvSpPr>
          <p:cNvPr id="10" name="Rectangle 9"/>
          <p:cNvSpPr/>
          <p:nvPr/>
        </p:nvSpPr>
        <p:spPr>
          <a:xfrm>
            <a:off x="6172200" y="914400"/>
            <a:ext cx="3657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172200" y="1600200"/>
            <a:ext cx="3657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191692" y="2812312"/>
            <a:ext cx="363420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191692" y="3498112"/>
            <a:ext cx="363420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172199" y="5011479"/>
            <a:ext cx="3657599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172199" y="5697279"/>
            <a:ext cx="3657599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1" name="Elbow Connector 20"/>
          <p:cNvCxnSpPr>
            <a:stCxn id="4" idx="0"/>
            <a:endCxn id="5" idx="1"/>
          </p:cNvCxnSpPr>
          <p:nvPr/>
        </p:nvCxnSpPr>
        <p:spPr>
          <a:xfrm rot="5400000" flipH="1" flipV="1">
            <a:off x="2724150" y="1466850"/>
            <a:ext cx="1371600" cy="1333500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4" idx="2"/>
            <a:endCxn id="8" idx="1"/>
          </p:cNvCxnSpPr>
          <p:nvPr/>
        </p:nvCxnSpPr>
        <p:spPr>
          <a:xfrm rot="16200000" flipH="1">
            <a:off x="2571750" y="4057650"/>
            <a:ext cx="1676400" cy="1333500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4" idx="3"/>
            <a:endCxn id="7" idx="1"/>
          </p:cNvCxnSpPr>
          <p:nvPr/>
        </p:nvCxnSpPr>
        <p:spPr>
          <a:xfrm>
            <a:off x="3390900" y="3352800"/>
            <a:ext cx="647700" cy="3544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cxnSpLocks/>
            <a:stCxn id="5" idx="3"/>
            <a:endCxn id="10" idx="1"/>
          </p:cNvCxnSpPr>
          <p:nvPr/>
        </p:nvCxnSpPr>
        <p:spPr>
          <a:xfrm flipV="1">
            <a:off x="5372100" y="1104900"/>
            <a:ext cx="800100" cy="342900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>
            <a:cxnSpLocks/>
            <a:stCxn id="5" idx="3"/>
            <a:endCxn id="11" idx="1"/>
          </p:cNvCxnSpPr>
          <p:nvPr/>
        </p:nvCxnSpPr>
        <p:spPr>
          <a:xfrm>
            <a:off x="5372100" y="1447800"/>
            <a:ext cx="800100" cy="342900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cxnSpLocks/>
            <a:stCxn id="7" idx="3"/>
            <a:endCxn id="12" idx="1"/>
          </p:cNvCxnSpPr>
          <p:nvPr/>
        </p:nvCxnSpPr>
        <p:spPr>
          <a:xfrm flipV="1">
            <a:off x="5334000" y="3002812"/>
            <a:ext cx="857692" cy="353532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cxnSpLocks/>
            <a:stCxn id="7" idx="3"/>
            <a:endCxn id="13" idx="1"/>
          </p:cNvCxnSpPr>
          <p:nvPr/>
        </p:nvCxnSpPr>
        <p:spPr>
          <a:xfrm>
            <a:off x="5334000" y="3356344"/>
            <a:ext cx="857692" cy="332268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>
            <a:cxnSpLocks/>
            <a:stCxn id="8" idx="3"/>
            <a:endCxn id="14" idx="1"/>
          </p:cNvCxnSpPr>
          <p:nvPr/>
        </p:nvCxnSpPr>
        <p:spPr>
          <a:xfrm flipV="1">
            <a:off x="5372100" y="5201979"/>
            <a:ext cx="800099" cy="360621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cxnSpLocks/>
            <a:stCxn id="8" idx="3"/>
            <a:endCxn id="15" idx="1"/>
          </p:cNvCxnSpPr>
          <p:nvPr/>
        </p:nvCxnSpPr>
        <p:spPr>
          <a:xfrm>
            <a:off x="5372100" y="5562600"/>
            <a:ext cx="800099" cy="325179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2622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95500" y="2819400"/>
            <a:ext cx="1295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Invoice Defects</a:t>
            </a:r>
          </a:p>
        </p:txBody>
      </p:sp>
      <p:sp>
        <p:nvSpPr>
          <p:cNvPr id="5" name="Rectangle 4"/>
          <p:cNvSpPr/>
          <p:nvPr/>
        </p:nvSpPr>
        <p:spPr>
          <a:xfrm>
            <a:off x="4076700" y="914400"/>
            <a:ext cx="1295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 transfer error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38600" y="241741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Root Causes</a:t>
            </a:r>
          </a:p>
        </p:txBody>
      </p:sp>
      <p:sp>
        <p:nvSpPr>
          <p:cNvPr id="7" name="Rectangle 6"/>
          <p:cNvSpPr/>
          <p:nvPr/>
        </p:nvSpPr>
        <p:spPr>
          <a:xfrm>
            <a:off x="4038600" y="2819400"/>
            <a:ext cx="1295400" cy="10738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Mis-calculation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4076700" y="5029200"/>
            <a:ext cx="1295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Customized Invoices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30931" y="27328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Proposed Solutions</a:t>
            </a:r>
          </a:p>
        </p:txBody>
      </p:sp>
      <p:sp>
        <p:nvSpPr>
          <p:cNvPr id="10" name="Rectangle 9"/>
          <p:cNvSpPr/>
          <p:nvPr/>
        </p:nvSpPr>
        <p:spPr>
          <a:xfrm>
            <a:off x="6172200" y="914400"/>
            <a:ext cx="3657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Connect systems together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72200" y="1600200"/>
            <a:ext cx="3657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Stop using older system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191692" y="2812312"/>
            <a:ext cx="363420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Process checklist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191692" y="3498112"/>
            <a:ext cx="3634208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Add automatic check for calc errors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172199" y="5011479"/>
            <a:ext cx="3657599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Reduce from 31 to 7 options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172199" y="5697279"/>
            <a:ext cx="3657599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Kaizen event to combine templates</a:t>
            </a:r>
          </a:p>
        </p:txBody>
      </p:sp>
      <p:cxnSp>
        <p:nvCxnSpPr>
          <p:cNvPr id="21" name="Elbow Connector 20"/>
          <p:cNvCxnSpPr>
            <a:stCxn id="4" idx="0"/>
            <a:endCxn id="5" idx="1"/>
          </p:cNvCxnSpPr>
          <p:nvPr/>
        </p:nvCxnSpPr>
        <p:spPr>
          <a:xfrm rot="5400000" flipH="1" flipV="1">
            <a:off x="2724150" y="1466850"/>
            <a:ext cx="1371600" cy="1333500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4" idx="2"/>
            <a:endCxn id="8" idx="1"/>
          </p:cNvCxnSpPr>
          <p:nvPr/>
        </p:nvCxnSpPr>
        <p:spPr>
          <a:xfrm rot="16200000" flipH="1">
            <a:off x="2571750" y="4057650"/>
            <a:ext cx="1676400" cy="1333500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4" idx="3"/>
            <a:endCxn id="7" idx="1"/>
          </p:cNvCxnSpPr>
          <p:nvPr/>
        </p:nvCxnSpPr>
        <p:spPr>
          <a:xfrm>
            <a:off x="3390900" y="3352800"/>
            <a:ext cx="647700" cy="3544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cxnSpLocks/>
            <a:stCxn id="5" idx="3"/>
            <a:endCxn id="10" idx="1"/>
          </p:cNvCxnSpPr>
          <p:nvPr/>
        </p:nvCxnSpPr>
        <p:spPr>
          <a:xfrm flipV="1">
            <a:off x="5372100" y="1104900"/>
            <a:ext cx="800100" cy="342900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>
            <a:cxnSpLocks/>
            <a:stCxn id="5" idx="3"/>
            <a:endCxn id="11" idx="1"/>
          </p:cNvCxnSpPr>
          <p:nvPr/>
        </p:nvCxnSpPr>
        <p:spPr>
          <a:xfrm>
            <a:off x="5372100" y="1447800"/>
            <a:ext cx="800100" cy="342900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cxnSpLocks/>
            <a:stCxn id="7" idx="3"/>
            <a:endCxn id="12" idx="1"/>
          </p:cNvCxnSpPr>
          <p:nvPr/>
        </p:nvCxnSpPr>
        <p:spPr>
          <a:xfrm flipV="1">
            <a:off x="5334000" y="3002812"/>
            <a:ext cx="857692" cy="353532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cxnSpLocks/>
            <a:stCxn id="7" idx="3"/>
            <a:endCxn id="13" idx="1"/>
          </p:cNvCxnSpPr>
          <p:nvPr/>
        </p:nvCxnSpPr>
        <p:spPr>
          <a:xfrm>
            <a:off x="5334000" y="3356344"/>
            <a:ext cx="857692" cy="332268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>
            <a:cxnSpLocks/>
            <a:stCxn id="8" idx="3"/>
            <a:endCxn id="14" idx="1"/>
          </p:cNvCxnSpPr>
          <p:nvPr/>
        </p:nvCxnSpPr>
        <p:spPr>
          <a:xfrm flipV="1">
            <a:off x="5372100" y="5201979"/>
            <a:ext cx="800099" cy="360621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cxnSpLocks/>
            <a:stCxn id="8" idx="3"/>
            <a:endCxn id="15" idx="1"/>
          </p:cNvCxnSpPr>
          <p:nvPr/>
        </p:nvCxnSpPr>
        <p:spPr>
          <a:xfrm>
            <a:off x="5372100" y="5562600"/>
            <a:ext cx="800099" cy="325179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4336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44</Words>
  <Application>Microsoft Office PowerPoint</Application>
  <PresentationFormat>Widescreen</PresentationFormat>
  <Paragraphs>16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psabilla@gmail.com</dc:creator>
  <cp:lastModifiedBy>Brion Hurley</cp:lastModifiedBy>
  <cp:revision>7</cp:revision>
  <dcterms:created xsi:type="dcterms:W3CDTF">2013-08-29T14:49:23Z</dcterms:created>
  <dcterms:modified xsi:type="dcterms:W3CDTF">2022-10-21T19:17:10Z</dcterms:modified>
</cp:coreProperties>
</file>