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0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4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1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6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6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2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5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8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0DF3-B906-41A4-A8E2-29ABACFF076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BAD1-CEC1-4878-A66A-F86CDC1C6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3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pexlearning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pexlearning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609600"/>
            <a:ext cx="18002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dirty="0"/>
              <a:t>Voice of the Customer</a:t>
            </a:r>
          </a:p>
          <a:p>
            <a:pPr algn="ctr"/>
            <a:r>
              <a:rPr lang="en-US" altLang="en-US" sz="1600" dirty="0"/>
              <a:t>Want/Need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954646" y="85582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600" dirty="0"/>
              <a:t>2</a:t>
            </a:r>
            <a:r>
              <a:rPr lang="en-US" altLang="en-US" sz="1600" baseline="30000" dirty="0"/>
              <a:t>nd</a:t>
            </a:r>
            <a:r>
              <a:rPr lang="en-US" altLang="en-US" sz="1600" dirty="0"/>
              <a:t> Level CTQ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56826" y="855821"/>
            <a:ext cx="13064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600" dirty="0"/>
              <a:t>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Level CTQ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373813" y="197326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 dirty="0"/>
              <a:t>Text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0825" y="3433763"/>
            <a:ext cx="1800225" cy="887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en-US" sz="1600" b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373813" y="2719388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95650" y="2324100"/>
            <a:ext cx="1828800" cy="655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b="0" dirty="0"/>
              <a:t>Text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95650" y="4564063"/>
            <a:ext cx="1828800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b="0"/>
              <a:t>Text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373813" y="4959350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373813" y="570706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373813" y="346551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73813" y="4211638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cxnSp>
        <p:nvCxnSpPr>
          <p:cNvPr id="16" name="AutoShape 15"/>
          <p:cNvCxnSpPr>
            <a:cxnSpLocks noChangeShapeType="1"/>
            <a:stCxn id="8" idx="3"/>
            <a:endCxn id="10" idx="1"/>
          </p:cNvCxnSpPr>
          <p:nvPr/>
        </p:nvCxnSpPr>
        <p:spPr bwMode="auto">
          <a:xfrm flipV="1">
            <a:off x="2051050" y="2652713"/>
            <a:ext cx="1244600" cy="122555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6"/>
          <p:cNvCxnSpPr>
            <a:cxnSpLocks noChangeShapeType="1"/>
            <a:stCxn id="8" idx="3"/>
            <a:endCxn id="11" idx="1"/>
          </p:cNvCxnSpPr>
          <p:nvPr/>
        </p:nvCxnSpPr>
        <p:spPr bwMode="auto">
          <a:xfrm>
            <a:off x="2051050" y="3878263"/>
            <a:ext cx="1244600" cy="101441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7"/>
          <p:cNvCxnSpPr>
            <a:cxnSpLocks noChangeShapeType="1"/>
            <a:stCxn id="10" idx="3"/>
            <a:endCxn id="7" idx="1"/>
          </p:cNvCxnSpPr>
          <p:nvPr/>
        </p:nvCxnSpPr>
        <p:spPr bwMode="auto">
          <a:xfrm flipV="1">
            <a:off x="5124450" y="2278063"/>
            <a:ext cx="1249363" cy="374650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8"/>
          <p:cNvCxnSpPr>
            <a:cxnSpLocks noChangeShapeType="1"/>
            <a:stCxn id="10" idx="3"/>
            <a:endCxn id="9" idx="1"/>
          </p:cNvCxnSpPr>
          <p:nvPr/>
        </p:nvCxnSpPr>
        <p:spPr bwMode="auto">
          <a:xfrm>
            <a:off x="5124450" y="2652713"/>
            <a:ext cx="1249363" cy="371475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9"/>
          <p:cNvCxnSpPr>
            <a:cxnSpLocks noChangeShapeType="1"/>
            <a:stCxn id="11" idx="3"/>
            <a:endCxn id="14" idx="1"/>
          </p:cNvCxnSpPr>
          <p:nvPr/>
        </p:nvCxnSpPr>
        <p:spPr bwMode="auto">
          <a:xfrm flipV="1">
            <a:off x="5124450" y="3770313"/>
            <a:ext cx="1249363" cy="1122362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20"/>
          <p:cNvCxnSpPr>
            <a:cxnSpLocks noChangeShapeType="1"/>
            <a:stCxn id="11" idx="3"/>
            <a:endCxn id="15" idx="1"/>
          </p:cNvCxnSpPr>
          <p:nvPr/>
        </p:nvCxnSpPr>
        <p:spPr bwMode="auto">
          <a:xfrm flipV="1">
            <a:off x="5124450" y="4516438"/>
            <a:ext cx="1249363" cy="376237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21"/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124450" y="4892675"/>
            <a:ext cx="1249363" cy="371475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2"/>
          <p:cNvCxnSpPr>
            <a:cxnSpLocks noChangeShapeType="1"/>
            <a:stCxn id="11" idx="3"/>
            <a:endCxn id="13" idx="1"/>
          </p:cNvCxnSpPr>
          <p:nvPr/>
        </p:nvCxnSpPr>
        <p:spPr bwMode="auto">
          <a:xfrm>
            <a:off x="5124450" y="4892675"/>
            <a:ext cx="1249363" cy="1119188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5C9C18D1-63B8-49E9-B5CF-7B1F1E304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09" y="6248400"/>
            <a:ext cx="1007647" cy="54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03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609600"/>
            <a:ext cx="18002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dirty="0"/>
              <a:t>Voice of the Customer</a:t>
            </a:r>
          </a:p>
          <a:p>
            <a:pPr algn="ctr"/>
            <a:r>
              <a:rPr lang="en-US" altLang="en-US" sz="1600" dirty="0"/>
              <a:t>Want/Need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954646" y="85582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600" dirty="0"/>
              <a:t>2</a:t>
            </a:r>
            <a:r>
              <a:rPr lang="en-US" altLang="en-US" sz="1600" baseline="30000" dirty="0"/>
              <a:t>nd</a:t>
            </a:r>
            <a:r>
              <a:rPr lang="en-US" altLang="en-US" sz="1600" dirty="0"/>
              <a:t> Level CTQ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56826" y="855821"/>
            <a:ext cx="13064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600" dirty="0"/>
              <a:t>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Level CTQ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373813" y="197326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 dirty="0"/>
              <a:t>Need to have my burger within </a:t>
            </a:r>
            <a:r>
              <a:rPr lang="en-US" altLang="en-US" b="0"/>
              <a:t>3 minutes</a:t>
            </a:r>
            <a:endParaRPr lang="en-US" altLang="en-US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0825" y="3433763"/>
            <a:ext cx="1800225" cy="887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b="0" dirty="0"/>
              <a:t>It took forever to get my burger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373813" y="2719388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95650" y="2324100"/>
            <a:ext cx="1828800" cy="655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b="0" dirty="0"/>
              <a:t>My lunch break is only 30 min long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95650" y="4564063"/>
            <a:ext cx="1828800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600" b="0" dirty="0"/>
              <a:t>10 people were in line ahead of us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373813" y="4959350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 dirty="0"/>
              <a:t>Must arrive at restaurant before 11:50 AM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373813" y="570706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373813" y="3465513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73813" y="4211638"/>
            <a:ext cx="2514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b="0"/>
              <a:t>Text</a:t>
            </a:r>
          </a:p>
        </p:txBody>
      </p:sp>
      <p:cxnSp>
        <p:nvCxnSpPr>
          <p:cNvPr id="16" name="AutoShape 15"/>
          <p:cNvCxnSpPr>
            <a:cxnSpLocks noChangeShapeType="1"/>
            <a:stCxn id="8" idx="3"/>
            <a:endCxn id="10" idx="1"/>
          </p:cNvCxnSpPr>
          <p:nvPr/>
        </p:nvCxnSpPr>
        <p:spPr bwMode="auto">
          <a:xfrm flipV="1">
            <a:off x="2051050" y="2652713"/>
            <a:ext cx="1244600" cy="1225550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6"/>
          <p:cNvCxnSpPr>
            <a:cxnSpLocks noChangeShapeType="1"/>
            <a:stCxn id="8" idx="3"/>
            <a:endCxn id="11" idx="1"/>
          </p:cNvCxnSpPr>
          <p:nvPr/>
        </p:nvCxnSpPr>
        <p:spPr bwMode="auto">
          <a:xfrm>
            <a:off x="2051050" y="3878263"/>
            <a:ext cx="1244600" cy="101441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7"/>
          <p:cNvCxnSpPr>
            <a:cxnSpLocks noChangeShapeType="1"/>
            <a:stCxn id="10" idx="3"/>
            <a:endCxn id="7" idx="1"/>
          </p:cNvCxnSpPr>
          <p:nvPr/>
        </p:nvCxnSpPr>
        <p:spPr bwMode="auto">
          <a:xfrm flipV="1">
            <a:off x="5124450" y="2278063"/>
            <a:ext cx="1249363" cy="374650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8"/>
          <p:cNvCxnSpPr>
            <a:cxnSpLocks noChangeShapeType="1"/>
            <a:stCxn id="10" idx="3"/>
            <a:endCxn id="9" idx="1"/>
          </p:cNvCxnSpPr>
          <p:nvPr/>
        </p:nvCxnSpPr>
        <p:spPr bwMode="auto">
          <a:xfrm>
            <a:off x="5124450" y="2652713"/>
            <a:ext cx="1249363" cy="371475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9"/>
          <p:cNvCxnSpPr>
            <a:cxnSpLocks noChangeShapeType="1"/>
            <a:stCxn id="11" idx="3"/>
            <a:endCxn id="14" idx="1"/>
          </p:cNvCxnSpPr>
          <p:nvPr/>
        </p:nvCxnSpPr>
        <p:spPr bwMode="auto">
          <a:xfrm flipV="1">
            <a:off x="5124450" y="3770313"/>
            <a:ext cx="1249363" cy="1122362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20"/>
          <p:cNvCxnSpPr>
            <a:cxnSpLocks noChangeShapeType="1"/>
            <a:stCxn id="11" idx="3"/>
            <a:endCxn id="15" idx="1"/>
          </p:cNvCxnSpPr>
          <p:nvPr/>
        </p:nvCxnSpPr>
        <p:spPr bwMode="auto">
          <a:xfrm flipV="1">
            <a:off x="5124450" y="4516438"/>
            <a:ext cx="1249363" cy="376237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21"/>
          <p:cNvCxnSpPr>
            <a:cxnSpLocks noChangeShapeType="1"/>
            <a:stCxn id="11" idx="3"/>
            <a:endCxn id="12" idx="1"/>
          </p:cNvCxnSpPr>
          <p:nvPr/>
        </p:nvCxnSpPr>
        <p:spPr bwMode="auto">
          <a:xfrm>
            <a:off x="5124450" y="4892675"/>
            <a:ext cx="1249363" cy="371475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22"/>
          <p:cNvCxnSpPr>
            <a:cxnSpLocks noChangeShapeType="1"/>
            <a:stCxn id="11" idx="3"/>
            <a:endCxn id="13" idx="1"/>
          </p:cNvCxnSpPr>
          <p:nvPr/>
        </p:nvCxnSpPr>
        <p:spPr bwMode="auto">
          <a:xfrm>
            <a:off x="5124450" y="4892675"/>
            <a:ext cx="1249363" cy="1119188"/>
          </a:xfrm>
          <a:prstGeom prst="bentConnector3">
            <a:avLst>
              <a:gd name="adj1" fmla="val 4993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B89930F-A2AE-4FAF-9AB9-C38B8DBB9364}"/>
              </a:ext>
            </a:extLst>
          </p:cNvPr>
          <p:cNvSpPr txBox="1"/>
          <p:nvPr/>
        </p:nvSpPr>
        <p:spPr>
          <a:xfrm>
            <a:off x="3672082" y="143589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</a:t>
            </a:r>
          </a:p>
        </p:txBody>
      </p:sp>
      <p:pic>
        <p:nvPicPr>
          <p:cNvPr id="24" name="Picture 23">
            <a:hlinkClick r:id="rId2"/>
            <a:extLst>
              <a:ext uri="{FF2B5EF4-FFF2-40B4-BE49-F238E27FC236}">
                <a16:creationId xmlns:a16="http://schemas.microsoft.com/office/drawing/2014/main" id="{5C9C18D1-63B8-49E9-B5CF-7B1F1E304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6" y="6213629"/>
            <a:ext cx="1007647" cy="54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77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psabilla@gmail.com</dc:creator>
  <cp:lastModifiedBy>Brion Hurley</cp:lastModifiedBy>
  <cp:revision>4</cp:revision>
  <dcterms:created xsi:type="dcterms:W3CDTF">2013-08-29T18:32:43Z</dcterms:created>
  <dcterms:modified xsi:type="dcterms:W3CDTF">2022-10-21T19:21:53Z</dcterms:modified>
</cp:coreProperties>
</file>