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7B95-49FF-4E4C-9CDF-04C77C67293A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DA42-93A9-4E16-8DCE-2572480D2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99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7B95-49FF-4E4C-9CDF-04C77C67293A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DA42-93A9-4E16-8DCE-2572480D2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83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7B95-49FF-4E4C-9CDF-04C77C67293A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DA42-93A9-4E16-8DCE-2572480D2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39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7B95-49FF-4E4C-9CDF-04C77C67293A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DA42-93A9-4E16-8DCE-2572480D2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233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7B95-49FF-4E4C-9CDF-04C77C67293A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DA42-93A9-4E16-8DCE-2572480D2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20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7B95-49FF-4E4C-9CDF-04C77C67293A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DA42-93A9-4E16-8DCE-2572480D2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966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7B95-49FF-4E4C-9CDF-04C77C67293A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DA42-93A9-4E16-8DCE-2572480D2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1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7B95-49FF-4E4C-9CDF-04C77C67293A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DA42-93A9-4E16-8DCE-2572480D2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829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7B95-49FF-4E4C-9CDF-04C77C67293A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DA42-93A9-4E16-8DCE-2572480D2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294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7B95-49FF-4E4C-9CDF-04C77C67293A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DA42-93A9-4E16-8DCE-2572480D2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759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7B95-49FF-4E4C-9CDF-04C77C67293A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DA42-93A9-4E16-8DCE-2572480D2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675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F7B95-49FF-4E4C-9CDF-04C77C67293A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FDA42-93A9-4E16-8DCE-2572480D2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33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takeholder-analysis-lean-six-sig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222"/>
            <a:ext cx="9131488" cy="6474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3450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psabilla@gmail.com</dc:creator>
  <cp:lastModifiedBy>Brion Hurley</cp:lastModifiedBy>
  <cp:revision>1</cp:revision>
  <dcterms:created xsi:type="dcterms:W3CDTF">2013-08-29T17:13:44Z</dcterms:created>
  <dcterms:modified xsi:type="dcterms:W3CDTF">2022-10-21T19:19:33Z</dcterms:modified>
</cp:coreProperties>
</file>